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
  </p:notesMasterIdLst>
  <p:sldIdLst>
    <p:sldId id="256" r:id="rId3"/>
    <p:sldId id="257" r:id="rId4"/>
    <p:sldId id="258" r:id="rId5"/>
  </p:sldIdLst>
  <p:sldSz cx="9144000" cy="5143500" type="screen16x9"/>
  <p:notesSz cx="6858000" cy="9144000"/>
  <p:embeddedFontLst>
    <p:embeddedFont>
      <p:font typeface="Dosis" pitchFamily="2" charset="0"/>
      <p:regular r:id="rId7"/>
      <p:bold r:id="rId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3" Type="http://schemas.openxmlformats.org/officeDocument/2006/relationships/slide" Target="slides/slide1.xml"/><Relationship Id="rId7" Type="http://schemas.openxmlformats.org/officeDocument/2006/relationships/font" Target="fonts/font1.fntdata"/><Relationship Id="rId12" Type="http://schemas.openxmlformats.org/officeDocument/2006/relationships/tableStyles" Target="tableStyle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heme" Target="theme/theme1.xml"/><Relationship Id="rId5" Type="http://schemas.openxmlformats.org/officeDocument/2006/relationships/slide" Target="slides/slide3.xml"/><Relationship Id="rId10"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f84eb88aa7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f84eb88aa7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mcikalmerdeka" TargetMode="External"/><Relationship Id="rId5" Type="http://schemas.openxmlformats.org/officeDocument/2006/relationships/hyperlink" Target="https://www.linkedin.com/in/muhammad-cikal-merdeka-50a658266/" TargetMode="External"/><Relationship Id="rId4" Type="http://schemas.openxmlformats.org/officeDocument/2006/relationships/hyperlink" Target="mailto:mcikalmerdeka@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080" b="1">
                <a:solidFill>
                  <a:schemeClr val="lt1"/>
                </a:solidFill>
              </a:rPr>
              <a:t>Analyzing eCommerce Business Performance with SQL</a:t>
            </a:r>
            <a:endParaRPr sz="3080" b="1">
              <a:solidFill>
                <a:schemeClr val="lt1"/>
              </a:solidFill>
            </a:endParaRPr>
          </a:p>
        </p:txBody>
      </p:sp>
      <p:sp>
        <p:nvSpPr>
          <p:cNvPr id="100" name="Google Shape;100;p25"/>
          <p:cNvSpPr txBox="1"/>
          <p:nvPr/>
        </p:nvSpPr>
        <p:spPr>
          <a:xfrm>
            <a:off x="5959950" y="908900"/>
            <a:ext cx="2803050" cy="105151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Muhammad Cikal Merdeka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Email : </a:t>
            </a:r>
            <a:r>
              <a:rPr lang="en-US" sz="1200" b="1" dirty="0">
                <a:latin typeface="Dosis"/>
                <a:ea typeface="Dosis"/>
                <a:cs typeface="Dosis"/>
                <a:sym typeface="Dosis"/>
                <a:hlinkClick r:id="rId4"/>
              </a:rPr>
              <a:t>mcikalmerdeka@gmail.com</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LinkedIn : </a:t>
            </a:r>
            <a:r>
              <a:rPr lang="en-ID" sz="1200" b="1" dirty="0">
                <a:latin typeface="Dosis"/>
                <a:ea typeface="Dosis"/>
                <a:cs typeface="Dosis"/>
                <a:sym typeface="Dosis"/>
                <a:hlinkClick r:id="rId5"/>
              </a:rPr>
              <a:t>linkedin.com/in/</a:t>
            </a:r>
            <a:r>
              <a:rPr lang="en-ID" sz="1200" b="1" dirty="0" err="1">
                <a:latin typeface="Dosis"/>
                <a:ea typeface="Dosis"/>
                <a:cs typeface="Dosis"/>
                <a:sym typeface="Dosis"/>
                <a:hlinkClick r:id="rId5"/>
              </a:rPr>
              <a:t>mcikalmerdeka</a:t>
            </a:r>
            <a:endParaRPr lang="en"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Github : </a:t>
            </a:r>
            <a:r>
              <a:rPr lang="en-ID" sz="1200" b="1" dirty="0">
                <a:latin typeface="Dosis"/>
                <a:ea typeface="Dosis"/>
                <a:cs typeface="Dosis"/>
                <a:sym typeface="Dosis"/>
                <a:hlinkClick r:id="rId6"/>
              </a:rPr>
              <a:t>github.com/mcikalmerdeka</a:t>
            </a:r>
            <a:endParaRPr lang="en" sz="1200" b="1" dirty="0">
              <a:latin typeface="Dosis"/>
              <a:ea typeface="Dosis"/>
              <a:cs typeface="Dosis"/>
              <a:sym typeface="Dosis"/>
            </a:endParaRPr>
          </a:p>
        </p:txBody>
      </p:sp>
      <p:pic>
        <p:nvPicPr>
          <p:cNvPr id="101" name="Google Shape;101;p25"/>
          <p:cNvPicPr preferRelativeResize="0"/>
          <p:nvPr/>
        </p:nvPicPr>
        <p:blipFill>
          <a:blip r:embed="rId7"/>
          <a:srcRect l="8110" r="811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2202425"/>
            <a:ext cx="4167000" cy="2298000"/>
          </a:xfrm>
          <a:prstGeom prst="rect">
            <a:avLst/>
          </a:prstGeom>
        </p:spPr>
        <p:txBody>
          <a:bodyPr spcFirstLastPara="1" wrap="square" lIns="91425" tIns="91425" rIns="91425" bIns="91425" anchor="t" anchorCtr="0">
            <a:noAutofit/>
          </a:bodyPr>
          <a:lstStyle/>
          <a:p>
            <a:pPr marL="0" lvl="0" indent="0" algn="just" rtl="0">
              <a:lnSpc>
                <a:spcPct val="95000"/>
              </a:lnSpc>
              <a:spcBef>
                <a:spcPts val="0"/>
              </a:spcBef>
              <a:spcAft>
                <a:spcPts val="1200"/>
              </a:spcAft>
              <a:buSzPts val="1018"/>
              <a:buNone/>
            </a:pPr>
            <a:r>
              <a:rPr lang="en-US" dirty="0"/>
              <a:t>Dedicated entry-level data scientist with analytical and experimental background of Physics. My graduation 2023, a pivotal year marked by significant advancements in artificial intelligence with the introduction of GPT-4 and other generative AI models, has fueled my curiosity and excitement to delve into the field of data. I have comprehensive grasp of data science methodology from business understanding to modelling process with proficiency in </a:t>
            </a:r>
            <a:r>
              <a:rPr lang="en-US" b="1" dirty="0"/>
              <a:t>Python, SQL, Tableau, Power BI, Looker Studio and other tools</a:t>
            </a:r>
            <a:r>
              <a:rPr lang="en-US" dirty="0"/>
              <a:t> related to data analytics workflow from several coursework and bootcamps. </a:t>
            </a:r>
            <a:endParaRPr lang="en-ID"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rPr>
              <a:t>Overview</a:t>
            </a:r>
            <a:endParaRPr sz="2220" b="1">
              <a:solidFill>
                <a:schemeClr val="lt1"/>
              </a:solidFill>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a:solidFill>
                  <a:schemeClr val="dk1"/>
                </a:solidFill>
                <a:latin typeface="Dosis"/>
                <a:ea typeface="Dosis"/>
                <a:cs typeface="Dosis"/>
                <a:sym typeface="Dosis"/>
              </a:rPr>
              <a:t>“Dalam suatu perusahaan mengukur performa bisnis sangatlah penting untuk melacak, memantau, dan menilai keberhasilan atau kegagalan dari berbagai proses bisnis. Oleh karena itu, dalam paper ini akan menganalisa performa bisnis untuk sebuah perusahan eCommerce,  dengan memperhitungkan beberapa metrik bisnis yaitu pertumbuhan pelanggan, kualitas produk, dan tipe pembayaran.”</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Preparation</a:t>
            </a:r>
            <a:endParaRPr b="1"/>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 sz="1500" dirty="0">
                <a:solidFill>
                  <a:schemeClr val="dk1"/>
                </a:solidFill>
              </a:rPr>
              <a:t>Masukkan Gambar ERD (Entity Relationship Diagram), dan tulislah kesimpulan dari tugas 1 ini, mulai dari apa saja yang kamu lakukan, dan tuliskan secara singkat bagaimana kamu melakukannya.</a:t>
            </a:r>
            <a:br>
              <a:rPr lang="en" sz="1500" dirty="0">
                <a:solidFill>
                  <a:schemeClr val="dk1"/>
                </a:solidFill>
              </a:rPr>
            </a:br>
            <a:endParaRPr sz="1500" dirty="0">
              <a:solidFill>
                <a:schemeClr val="dk1"/>
              </a:solidFill>
            </a:endParaRPr>
          </a:p>
          <a:p>
            <a:pPr marL="457200" lvl="0" indent="-323850" algn="l" rtl="0">
              <a:spcBef>
                <a:spcPts val="0"/>
              </a:spcBef>
              <a:spcAft>
                <a:spcPts val="0"/>
              </a:spcAft>
              <a:buClr>
                <a:schemeClr val="dk1"/>
              </a:buClr>
              <a:buSzPts val="1500"/>
              <a:buChar char="●"/>
            </a:pPr>
            <a:r>
              <a:rPr lang="en" sz="1500" dirty="0">
                <a:solidFill>
                  <a:schemeClr val="dk1"/>
                </a:solidFill>
              </a:rPr>
              <a:t>Buatlah sebuah file doc di google drive milikmu, untuk menyimpan rekaman query yang sudah kamu jalankan, kemudian sematkan link-nya di pojok kanan bawah</a:t>
            </a:r>
            <a:br>
              <a:rPr lang="en" sz="1500" dirty="0">
                <a:solidFill>
                  <a:schemeClr val="dk1"/>
                </a:solidFill>
              </a:rPr>
            </a:br>
            <a:endParaRPr sz="1500" dirty="0">
              <a:solidFill>
                <a:schemeClr val="dk1"/>
              </a:solidFill>
            </a:endParaRPr>
          </a:p>
          <a:p>
            <a:pPr marL="457200" lvl="0" indent="-323850" algn="l" rtl="0">
              <a:spcBef>
                <a:spcPts val="0"/>
              </a:spcBef>
              <a:spcAft>
                <a:spcPts val="0"/>
              </a:spcAft>
              <a:buClr>
                <a:schemeClr val="dk1"/>
              </a:buClr>
              <a:buSzPts val="1500"/>
              <a:buChar char="●"/>
            </a:pPr>
            <a:r>
              <a:rPr lang="en" sz="1500" dirty="0">
                <a:solidFill>
                  <a:schemeClr val="dk1"/>
                </a:solidFill>
              </a:rPr>
              <a:t>Maksimal 2 slide</a:t>
            </a:r>
            <a:endParaRPr sz="1500" dirty="0">
              <a:solidFill>
                <a:schemeClr val="dk1"/>
              </a:solidFill>
            </a:endParaRPr>
          </a:p>
        </p:txBody>
      </p:sp>
      <p:sp>
        <p:nvSpPr>
          <p:cNvPr id="115" name="Google Shape;115;p27"/>
          <p:cNvSpPr txBox="1"/>
          <p:nvPr/>
        </p:nvSpPr>
        <p:spPr>
          <a:xfrm>
            <a:off x="4656000" y="4620300"/>
            <a:ext cx="4488000" cy="5232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a:solidFill>
                  <a:srgbClr val="000000"/>
                </a:solidFill>
              </a:rPr>
              <a:t>Lihat atau Download ERD disini</a:t>
            </a:r>
            <a:endParaRPr sz="1100">
              <a:solidFill>
                <a:srgbClr val="000000"/>
              </a:solidFill>
            </a:endParaRPr>
          </a:p>
          <a:p>
            <a:pPr marL="0" lvl="0" indent="0" algn="r" rtl="0">
              <a:lnSpc>
                <a:spcPct val="100000"/>
              </a:lnSpc>
              <a:spcBef>
                <a:spcPts val="0"/>
              </a:spcBef>
              <a:spcAft>
                <a:spcPts val="0"/>
              </a:spcAft>
              <a:buNone/>
            </a:pPr>
            <a:r>
              <a:rPr lang="en" sz="1100">
                <a:solidFill>
                  <a:srgbClr val="000000"/>
                </a:solidFill>
              </a:rPr>
              <a:t>Query selengkapnya dapat dilihat disini</a:t>
            </a:r>
            <a:endParaRPr sz="110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465</TotalTime>
  <Words>259</Words>
  <Application>Microsoft Office PowerPoint</Application>
  <PresentationFormat>On-screen Show (16:9)</PresentationFormat>
  <Paragraphs>15</Paragraphs>
  <Slides>3</Slides>
  <Notes>3</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3</vt:i4>
      </vt:variant>
    </vt:vector>
  </HeadingPairs>
  <TitlesOfParts>
    <vt:vector size="7" baseType="lpstr">
      <vt:lpstr>Arial</vt:lpstr>
      <vt:lpstr>Dosis</vt:lpstr>
      <vt:lpstr>Simple Light</vt:lpstr>
      <vt:lpstr>Simple Light</vt:lpstr>
      <vt:lpstr>Analyzing eCommerce Business Performance with SQL</vt:lpstr>
      <vt:lpstr>Overview</vt:lpstr>
      <vt:lpstr>Data Preparation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Analyzing eCommerce Business Performance with SQL</dc:title>
  <cp:lastModifiedBy>Cikal Merdeka</cp:lastModifiedBy>
  <cp:revision>2</cp:revision>
  <dcterms:modified xsi:type="dcterms:W3CDTF">2024-04-04T02:31:32Z</dcterms:modified>
</cp:coreProperties>
</file>